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9"/>
    <p:restoredTop sz="93095"/>
  </p:normalViewPr>
  <p:slideViewPr>
    <p:cSldViewPr snapToGrid="0" snapToObjects="1" showGuides="1">
      <p:cViewPr varScale="1">
        <p:scale>
          <a:sx n="110" d="100"/>
          <a:sy n="110" d="100"/>
        </p:scale>
        <p:origin x="19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71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05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64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28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6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223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90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64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131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20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43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DDDC-F387-4646-B26F-311031B6D08D}" type="datetimeFigureOut">
              <a:rPr lang="es-MX" smtClean="0"/>
              <a:t>13/02/20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DA4A-FB2B-1146-AA79-AC2FD2ED23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35E54D3-DF8E-8243-9F4B-A6EB3143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" y="2168919"/>
            <a:ext cx="9086947" cy="37957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B86FA2-B6A2-6A43-96BF-A0D8117AC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76" y="137062"/>
            <a:ext cx="5811636" cy="18346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77D0F3-61A7-2540-AA04-74157F091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456" y="501768"/>
            <a:ext cx="2835154" cy="11052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8317AD-A086-DB40-BE55-4D5CE3A4894C}"/>
              </a:ext>
            </a:extLst>
          </p:cNvPr>
          <p:cNvSpPr txBox="1"/>
          <p:nvPr/>
        </p:nvSpPr>
        <p:spPr>
          <a:xfrm>
            <a:off x="335023" y="5880242"/>
            <a:ext cx="869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10 de mayo de 2018, el Instituto Tecnológico de Veracruz se adhirió al Pacto Mundial de las Naciones Unidas.</a:t>
            </a:r>
          </a:p>
        </p:txBody>
      </p:sp>
    </p:spTree>
    <p:extLst>
      <p:ext uri="{BB962C8B-B14F-4D97-AF65-F5344CB8AC3E}">
        <p14:creationId xmlns:p14="http://schemas.microsoft.com/office/powerpoint/2010/main" val="164822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069963-5BF0-774A-8D67-3EE816F7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2" y="2118633"/>
            <a:ext cx="8344065" cy="39643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2CA787-3A6E-514A-A1DC-2DCE7324B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72" y="147218"/>
            <a:ext cx="5347504" cy="14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72637670-7A19-704C-9CFC-B491B452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872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7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D0CF31-7015-2547-B185-A0C211ACA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5"/>
            <a:ext cx="9144000" cy="68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11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2089</TotalTime>
  <Words>22</Words>
  <Application>Microsoft Macintosh PowerPoint</Application>
  <PresentationFormat>Presentación en pantalla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Calahorra</dc:creator>
  <cp:lastModifiedBy>Oscar Calahorra</cp:lastModifiedBy>
  <cp:revision>6</cp:revision>
  <dcterms:created xsi:type="dcterms:W3CDTF">2018-06-06T15:21:33Z</dcterms:created>
  <dcterms:modified xsi:type="dcterms:W3CDTF">2020-02-14T02:22:51Z</dcterms:modified>
</cp:coreProperties>
</file>